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580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99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17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65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5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844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848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047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455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50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519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4059-F66F-4705-8855-089B768B8B61}" type="datetimeFigureOut">
              <a:rPr lang="en-AU" smtClean="0"/>
              <a:t>21/12/2019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3E611-AE6C-4C05-A5B7-92D0277A6F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45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openref.com/icosahedr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rimore.org/fuss/mathematics/geometry/icosohedron/regul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hrogz.net/CSS/Geodesics/VariousGeodesics_planar.png" TargetMode="External"/><Relationship Id="rId2" Type="http://schemas.openxmlformats.org/officeDocument/2006/relationships/hyperlink" Target="http://rubyquiz.com/quiz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researchgate.net/publication/220649496_Comparing_Area_and_Shape_Distortion_on_Polyhedral-Based_Recursive_Partitions_of_the_Spher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th.wikia.org/wiki/Icosahedron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ljll.math.upmc.fr/perronnet/delaunay3d/delaunay3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grimore.org/fuss/mathematics/geometry/icosohedron/regula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histleralley.com/polyhedra/platonic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histleralley.com/polyhedra/platonic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0" y="700406"/>
            <a:ext cx="2448041" cy="2345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413" y="196770"/>
            <a:ext cx="610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From Paper: 2018 Flat Zipper-Unfolding Pairs for Platonic Solids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8998" y="914400"/>
            <a:ext cx="356500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mtClean="0"/>
              <a:t>Notes:</a:t>
            </a:r>
          </a:p>
          <a:p>
            <a:r>
              <a:rPr lang="en-AU" smtClean="0"/>
              <a:t>- Draw different types of unfolding to each types of platonic solids in order to talk about the discretise of surface into triangule or square or </a:t>
            </a:r>
            <a:r>
              <a:rPr lang="en-AU" smtClean="0">
                <a:solidFill>
                  <a:srgbClr val="FF0000"/>
                </a:solidFill>
              </a:rPr>
              <a:t>pentagon grid</a:t>
            </a:r>
            <a:endParaRPr lang="en-AU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simple geomet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98" y="3046190"/>
            <a:ext cx="3565002" cy="38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661" y="809372"/>
            <a:ext cx="2043245" cy="98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06" y="3171178"/>
            <a:ext cx="2343834" cy="1476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661" y="2297970"/>
            <a:ext cx="2173652" cy="9253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44" y="5075901"/>
            <a:ext cx="2326117" cy="13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4115"/>
          </a:xfrm>
        </p:spPr>
        <p:txBody>
          <a:bodyPr>
            <a:noAutofit/>
          </a:bodyPr>
          <a:lstStyle/>
          <a:p>
            <a:r>
              <a:rPr lang="en-AU" sz="2000" smtClean="0"/>
              <a:t>Visualization Icosahedron:</a:t>
            </a:r>
            <a:br>
              <a:rPr lang="en-AU" sz="2000" smtClean="0"/>
            </a:br>
            <a:r>
              <a:rPr lang="en-AU" sz="2000">
                <a:hlinkClick r:id="rId2"/>
              </a:rPr>
              <a:t>https://www.mathopenref.com/icosahedron.html</a:t>
            </a:r>
            <a:endParaRPr lang="en-AU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241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7" y="91749"/>
            <a:ext cx="7886700" cy="351312"/>
          </a:xfrm>
        </p:spPr>
        <p:txBody>
          <a:bodyPr>
            <a:normAutofit/>
          </a:bodyPr>
          <a:lstStyle/>
          <a:p>
            <a:r>
              <a:rPr lang="en-AU" sz="1800"/>
              <a:t>Paper: Decoration of the Truncated Tetrahedron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273" y="443061"/>
            <a:ext cx="7267791" cy="64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3114"/>
          </a:xfrm>
        </p:spPr>
        <p:txBody>
          <a:bodyPr>
            <a:noAutofit/>
          </a:bodyPr>
          <a:lstStyle/>
          <a:p>
            <a:r>
              <a:rPr lang="en-AU" sz="1400"/>
              <a:t>doi:10.1209/0295-5075/92/68004</a:t>
            </a:r>
            <a:br>
              <a:rPr lang="en-AU" sz="1400"/>
            </a:br>
            <a:r>
              <a:rPr lang="en-AU" sz="1400"/>
              <a:t>Icosahedral formation of nano-micro capsules: An energetic </a:t>
            </a:r>
            <a:r>
              <a:rPr lang="en-AU" sz="1400" smtClean="0"/>
              <a:t>viewpoint</a:t>
            </a:r>
            <a:endParaRPr lang="en-AU" sz="140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306" y="1825625"/>
            <a:ext cx="5191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70" y="100967"/>
            <a:ext cx="7886700" cy="254634"/>
          </a:xfrm>
        </p:spPr>
        <p:txBody>
          <a:bodyPr>
            <a:normAutofit fontScale="90000"/>
          </a:bodyPr>
          <a:lstStyle/>
          <a:p>
            <a:r>
              <a:rPr lang="en-AU" sz="1600">
                <a:hlinkClick r:id="rId2"/>
              </a:rPr>
              <a:t>http://grimore.org/fuss/mathematics/geometry/icosohedron/regular</a:t>
            </a:r>
            <a:endParaRPr lang="en-AU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730" y="3107600"/>
            <a:ext cx="3116850" cy="3673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670" y="3393439"/>
            <a:ext cx="4174272" cy="3387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355601"/>
            <a:ext cx="268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Inner Angle between faces</a:t>
            </a:r>
            <a:endParaRPr lang="en-A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6782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We want to determine   </a:t>
            </a:r>
            <a:r>
              <a:rPr kumimoji="0" lang="en-US" altLang="en-US" sz="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 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which is the inner angle between two segments that connect the centre of the icosahedron to the centre of two adjacent triangles.</a:t>
            </a:r>
            <a:endParaRPr kumimoji="0" lang="en-US" altLang="en-US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In order to do that, we observe the kite formed by the points   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urves"/>
              </a:rPr>
              <a:t>: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urves"/>
            </a:endParaRPr>
          </a:p>
        </p:txBody>
      </p:sp>
      <p:pic>
        <p:nvPicPr>
          <p:cNvPr id="1026" name="Picture 2" descr="$\alpha$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24292"/>
            <a:ext cx="85725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$OABC$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906854"/>
            <a:ext cx="44767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8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5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0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4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194"/>
            <a:ext cx="3839562" cy="1614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" y="3391086"/>
            <a:ext cx="4515439" cy="27174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33" y="3574615"/>
            <a:ext cx="4267083" cy="2533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7398" y="6108569"/>
            <a:ext cx="450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From 2018-2020 Tranformation of polyhedron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761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9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346"/>
            <a:ext cx="7886700" cy="3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7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2254"/>
            <a:ext cx="7886700" cy="595323"/>
          </a:xfrm>
        </p:spPr>
        <p:txBody>
          <a:bodyPr>
            <a:noAutofit/>
          </a:bodyPr>
          <a:lstStyle/>
          <a:p>
            <a:r>
              <a:rPr lang="en-AU" sz="1800">
                <a:hlinkClick r:id="rId2"/>
              </a:rPr>
              <a:t>http://</a:t>
            </a:r>
            <a:r>
              <a:rPr lang="en-AU" sz="1800" smtClean="0">
                <a:hlinkClick r:id="rId2"/>
              </a:rPr>
              <a:t>rubyquiz.com/quiz3.html</a:t>
            </a:r>
            <a:r>
              <a:rPr lang="en-AU" sz="1800" smtClean="0"/>
              <a:t/>
            </a:r>
            <a:br>
              <a:rPr lang="en-AU" sz="1800" smtClean="0"/>
            </a:br>
            <a:r>
              <a:rPr lang="en-AU" sz="1800">
                <a:hlinkClick r:id="rId3"/>
              </a:rPr>
              <a:t>http://phrogz.net/CSS/Geodesics/VariousGeodesics_planar.png</a:t>
            </a:r>
            <a:endParaRPr lang="en-AU" sz="18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6092" y="897661"/>
            <a:ext cx="8495482" cy="59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1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86137"/>
          </a:xfrm>
        </p:spPr>
        <p:txBody>
          <a:bodyPr>
            <a:normAutofit fontScale="90000"/>
          </a:bodyPr>
          <a:lstStyle/>
          <a:p>
            <a:r>
              <a:rPr lang="en-AU" sz="1800" smtClean="0"/>
              <a:t>From “</a:t>
            </a:r>
            <a:r>
              <a:rPr lang="en-AU" sz="1800"/>
              <a:t>Euler's gem : the </a:t>
            </a:r>
            <a:r>
              <a:rPr lang="en-AU" sz="1800" smtClean="0"/>
              <a:t>polyhedron formula </a:t>
            </a:r>
            <a:r>
              <a:rPr lang="en-AU" sz="1800"/>
              <a:t>and the birth of </a:t>
            </a:r>
            <a:r>
              <a:rPr lang="en-AU" sz="1800" smtClean="0"/>
              <a:t>topology”</a:t>
            </a:r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01" y="78623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AU"/>
              <a:t>There are exactly five regular </a:t>
            </a:r>
            <a:r>
              <a:rPr lang="en-AU" smtClean="0"/>
              <a:t>polyhedra:</a:t>
            </a:r>
          </a:p>
          <a:p>
            <a:pPr lvl="1"/>
            <a:r>
              <a:rPr lang="en-AU"/>
              <a:t> Three of the shapes </a:t>
            </a:r>
            <a:r>
              <a:rPr lang="en-AU" smtClean="0"/>
              <a:t>are composed </a:t>
            </a:r>
            <a:r>
              <a:rPr lang="en-AU"/>
              <a:t>of equilateral triangular faces—the tetrahedron (the 4-sided pyramid), the octahedron (the double-pyramid with 8 faces), and </a:t>
            </a:r>
            <a:r>
              <a:rPr lang="en-AU" smtClean="0"/>
              <a:t>the 20-sided </a:t>
            </a:r>
            <a:r>
              <a:rPr lang="en-AU"/>
              <a:t>icosahedron. The cube is composed of 6 squares and the </a:t>
            </a:r>
            <a:r>
              <a:rPr lang="en-AU" smtClean="0"/>
              <a:t>dodecahedron </a:t>
            </a:r>
            <a:r>
              <a:rPr lang="en-AU"/>
              <a:t>is the 12-sided figure made of regular pentagons. (Appendix </a:t>
            </a:r>
            <a:r>
              <a:rPr lang="en-AU" smtClean="0"/>
              <a:t>A contains </a:t>
            </a:r>
            <a:r>
              <a:rPr lang="en-AU"/>
              <a:t>templates for making the regular polyhedra out of paper</a:t>
            </a:r>
            <a:r>
              <a:rPr lang="en-AU" smtClean="0"/>
              <a:t>.)</a:t>
            </a:r>
          </a:p>
          <a:p>
            <a:r>
              <a:rPr lang="en-AU" smtClean="0"/>
              <a:t>Euler’s </a:t>
            </a:r>
            <a:r>
              <a:rPr lang="en-AU"/>
              <a:t>Polyhedron Formula</a:t>
            </a:r>
          </a:p>
          <a:p>
            <a:pPr lvl="1"/>
            <a:r>
              <a:rPr lang="en-AU"/>
              <a:t>A polyhedron with V </a:t>
            </a:r>
            <a:r>
              <a:rPr lang="en-AU" smtClean="0"/>
              <a:t>vertices, </a:t>
            </a:r>
            <a:r>
              <a:rPr lang="en-AU"/>
              <a:t>E edges, and F faces </a:t>
            </a:r>
            <a:r>
              <a:rPr lang="en-AU" smtClean="0"/>
              <a:t>sastisfies V </a:t>
            </a:r>
            <a:r>
              <a:rPr lang="en-AU"/>
              <a:t>− E + F = 2.</a:t>
            </a:r>
          </a:p>
        </p:txBody>
      </p:sp>
    </p:spTree>
    <p:extLst>
      <p:ext uri="{BB962C8B-B14F-4D97-AF65-F5344CB8AC3E}">
        <p14:creationId xmlns:p14="http://schemas.microsoft.com/office/powerpoint/2010/main" val="129657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99" y="800335"/>
            <a:ext cx="7886700" cy="35074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226932"/>
          </a:xfrm>
        </p:spPr>
        <p:txBody>
          <a:bodyPr>
            <a:normAutofit fontScale="90000"/>
          </a:bodyPr>
          <a:lstStyle/>
          <a:p>
            <a:r>
              <a:rPr lang="en-AU" sz="1800" smtClean="0"/>
              <a:t>From “</a:t>
            </a:r>
            <a:r>
              <a:rPr lang="en-AU" sz="1800"/>
              <a:t>Euler's gem : the </a:t>
            </a:r>
            <a:r>
              <a:rPr lang="en-AU" sz="1800" smtClean="0"/>
              <a:t>polyhedron formula </a:t>
            </a:r>
            <a:r>
              <a:rPr lang="en-AU" sz="1800"/>
              <a:t>and the birth of </a:t>
            </a:r>
            <a:r>
              <a:rPr lang="en-AU" sz="1800" smtClean="0"/>
              <a:t>topology”</a:t>
            </a:r>
            <a:endParaRPr lang="en-AU" sz="1800"/>
          </a:p>
        </p:txBody>
      </p:sp>
      <p:sp>
        <p:nvSpPr>
          <p:cNvPr id="6" name="TextBox 5"/>
          <p:cNvSpPr txBox="1"/>
          <p:nvPr/>
        </p:nvSpPr>
        <p:spPr>
          <a:xfrm>
            <a:off x="674699" y="4374647"/>
            <a:ext cx="6931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If every face of a polyhedron is a triangle and the degree of every vertex</a:t>
            </a:r>
          </a:p>
          <a:p>
            <a:r>
              <a:rPr lang="en-AU"/>
              <a:t>is five or six, then the polyhedron has exactly twelve vertices of degree</a:t>
            </a:r>
          </a:p>
          <a:p>
            <a:r>
              <a:rPr lang="en-AU"/>
              <a:t>five.</a:t>
            </a:r>
          </a:p>
        </p:txBody>
      </p:sp>
    </p:spTree>
    <p:extLst>
      <p:ext uri="{BB962C8B-B14F-4D97-AF65-F5344CB8AC3E}">
        <p14:creationId xmlns:p14="http://schemas.microsoft.com/office/powerpoint/2010/main" val="1628913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594143"/>
            <a:ext cx="4973074" cy="186055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19029"/>
          </a:xfrm>
        </p:spPr>
        <p:txBody>
          <a:bodyPr>
            <a:normAutofit fontScale="90000"/>
          </a:bodyPr>
          <a:lstStyle/>
          <a:p>
            <a:r>
              <a:rPr lang="en-AU" sz="1800" smtClean="0"/>
              <a:t>From “</a:t>
            </a:r>
            <a:r>
              <a:rPr lang="en-AU" sz="1800"/>
              <a:t>Euler's gem : the </a:t>
            </a:r>
            <a:r>
              <a:rPr lang="en-AU" sz="1800" smtClean="0"/>
              <a:t>polyhedron formula </a:t>
            </a:r>
            <a:r>
              <a:rPr lang="en-AU" sz="1800"/>
              <a:t>and the birth of </a:t>
            </a:r>
            <a:r>
              <a:rPr lang="en-AU" sz="1800" smtClean="0"/>
              <a:t>topology”</a:t>
            </a:r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147829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1400">
                <a:hlinkClick r:id="rId2"/>
              </a:rPr>
              <a:t>https://www.researchgate.net/publication/220649496_Comparing_Area_and_Shape_Distortion_on_Polyhedral-Based_Recursive_Partitions_of_the_Sphere</a:t>
            </a:r>
            <a:endParaRPr lang="en-AU" sz="14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4652" y="1825625"/>
            <a:ext cx="4574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90769"/>
            <a:ext cx="7886700" cy="42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060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3085" y="725865"/>
            <a:ext cx="346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/>
              <a:t>From 2018 </a:t>
            </a:r>
            <a:r>
              <a:rPr lang="en-AU"/>
              <a:t>perazahernandez- Unfolding Polyhedra Method.pdf</a:t>
            </a:r>
          </a:p>
        </p:txBody>
      </p:sp>
    </p:spTree>
    <p:extLst>
      <p:ext uri="{BB962C8B-B14F-4D97-AF65-F5344CB8AC3E}">
        <p14:creationId xmlns:p14="http://schemas.microsoft.com/office/powerpoint/2010/main" val="118113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" y="103695"/>
            <a:ext cx="6610565" cy="5399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109" y="6391373"/>
            <a:ext cx="592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2008_Book - Plane and Solid </a:t>
            </a:r>
            <a:r>
              <a:rPr lang="en-AU" smtClean="0"/>
              <a:t>Geometry.pdf from GoogleDrive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2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779" y="131975"/>
            <a:ext cx="7890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/>
              <a:t>The regular icosahedron is one of the five Platonic solids.</a:t>
            </a:r>
          </a:p>
          <a:p>
            <a:r>
              <a:rPr lang="en-AU" smtClean="0"/>
              <a:t>It is a convex regular polyhedron composed of twenty triangular faces, with five meeting at each of the twelve vertices.</a:t>
            </a:r>
          </a:p>
          <a:p>
            <a:r>
              <a:rPr lang="en-AU" smtClean="0"/>
              <a:t>It has 30 edges and 12 vertices.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4779" y="6306532"/>
            <a:ext cx="462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From: </a:t>
            </a:r>
            <a:r>
              <a:rPr lang="en-AU">
                <a:hlinkClick r:id="rId2"/>
              </a:rPr>
              <a:t>https://math.wikia.org/wiki/Icosahedron</a:t>
            </a:r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2" y="1018605"/>
            <a:ext cx="5167424" cy="52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186171" cy="285323"/>
          </a:xfrm>
        </p:spPr>
        <p:txBody>
          <a:bodyPr>
            <a:normAutofit fontScale="90000"/>
          </a:bodyPr>
          <a:lstStyle/>
          <a:p>
            <a:r>
              <a:rPr lang="en-AU" sz="1600">
                <a:hlinkClick r:id="rId2"/>
              </a:rPr>
              <a:t>https://www.ljll.math.upmc.fr/perronnet/delaunay3d/delaunay3d.html</a:t>
            </a:r>
            <a:endParaRPr lang="en-AU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950275"/>
            <a:ext cx="8002735" cy="4688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137" y="119566"/>
            <a:ext cx="2644369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5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75897"/>
          </a:xfrm>
        </p:spPr>
        <p:txBody>
          <a:bodyPr>
            <a:normAutofit fontScale="90000"/>
          </a:bodyPr>
          <a:lstStyle/>
          <a:p>
            <a:r>
              <a:rPr lang="en-AU" sz="1600">
                <a:hlinkClick r:id="rId2"/>
              </a:rPr>
              <a:t>http://</a:t>
            </a:r>
            <a:r>
              <a:rPr lang="en-AU" sz="1600" smtClean="0">
                <a:hlinkClick r:id="rId2"/>
              </a:rPr>
              <a:t>grimore.org/fuss/mathematics/geometry/icosohedron/regular</a:t>
            </a:r>
            <a:endParaRPr lang="en-AU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233" y="2716591"/>
            <a:ext cx="8386519" cy="39952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12643" y="2837468"/>
            <a:ext cx="272434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4205926" y="3791147"/>
            <a:ext cx="272434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3781719" y="4774676"/>
            <a:ext cx="272434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72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07872"/>
          </a:xfrm>
        </p:spPr>
        <p:txBody>
          <a:bodyPr>
            <a:normAutofit/>
          </a:bodyPr>
          <a:lstStyle/>
          <a:p>
            <a:r>
              <a:rPr lang="en-AU" sz="2000">
                <a:hlinkClick r:id="rId2"/>
              </a:rPr>
              <a:t>http://whistleralley.com/polyhedra/platonic.htm</a:t>
            </a:r>
            <a:endParaRPr lang="en-AU" sz="20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267199" y="1085653"/>
            <a:ext cx="17369154" cy="69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07872"/>
          </a:xfrm>
        </p:spPr>
        <p:txBody>
          <a:bodyPr>
            <a:normAutofit/>
          </a:bodyPr>
          <a:lstStyle/>
          <a:p>
            <a:r>
              <a:rPr lang="en-AU" sz="2000">
                <a:hlinkClick r:id="rId2"/>
              </a:rPr>
              <a:t>http://whistleralley.com/polyhedra/platonic.htm</a:t>
            </a:r>
            <a:endParaRPr lang="en-AU" sz="20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60" y="1075673"/>
            <a:ext cx="8696891" cy="36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0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</TotalTime>
  <Words>313</Words>
  <Application>Microsoft Office PowerPoint</Application>
  <PresentationFormat>On-screen Show (4:3)</PresentationFormat>
  <Paragraphs>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Curves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https://www.ljll.math.upmc.fr/perronnet/delaunay3d/delaunay3d.html</vt:lpstr>
      <vt:lpstr>http://grimore.org/fuss/mathematics/geometry/icosohedron/regular</vt:lpstr>
      <vt:lpstr>http://whistleralley.com/polyhedra/platonic.htm</vt:lpstr>
      <vt:lpstr>http://whistleralley.com/polyhedra/platonic.htm</vt:lpstr>
      <vt:lpstr>Visualization Icosahedron: https://www.mathopenref.com/icosahedron.html</vt:lpstr>
      <vt:lpstr>Paper: Decoration of the Truncated Tetrahedron</vt:lpstr>
      <vt:lpstr>doi:10.1209/0295-5075/92/68004 Icosahedral formation of nano-micro capsules: An energetic viewpoint</vt:lpstr>
      <vt:lpstr>http://grimore.org/fuss/mathematics/geometry/icosohedron/regular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http://rubyquiz.com/quiz3.html http://phrogz.net/CSS/Geodesics/VariousGeodesics_planar.png</vt:lpstr>
      <vt:lpstr>From “Euler's gem : the polyhedron formula and the birth of topology”</vt:lpstr>
      <vt:lpstr>From “Euler's gem : the polyhedron formula and the birth of topology”</vt:lpstr>
      <vt:lpstr>From “Euler's gem : the polyhedron formula and the birth of topology”</vt:lpstr>
      <vt:lpstr>https://www.researchgate.net/publication/220649496_Comparing_Area_and_Shape_Distortion_on_Polyhedral-Based_Recursive_Partitions_of_the_Sphere</vt:lpstr>
      <vt:lpstr>PowerPoint Presentation</vt:lpstr>
    </vt:vector>
  </TitlesOfParts>
  <Company>Curtin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Tam Lam</dc:creator>
  <cp:lastModifiedBy>Ngoc Tam Lam</cp:lastModifiedBy>
  <cp:revision>28</cp:revision>
  <dcterms:created xsi:type="dcterms:W3CDTF">2019-11-29T01:43:01Z</dcterms:created>
  <dcterms:modified xsi:type="dcterms:W3CDTF">2019-12-21T01:06:05Z</dcterms:modified>
</cp:coreProperties>
</file>